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4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71E56-C6B7-24FB-5C9B-A53F97C3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440A56-D282-EE92-825D-2D67D66E5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A7C7-7644-4AC0-9A67-E6E04FC73E17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F5C029-A79C-5B72-1FA2-B777DC2A3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E30EDD-1BEA-1ADF-7684-C8B24E094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4A26B-E0DE-47C6-99BC-AD0490332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825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4FCCBE-8B51-D3C6-207C-25A07E81F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634B8-98D6-D749-02B0-89B6578FA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0F993-9865-A0C8-87E5-19B5E8DAF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6AA7C7-7644-4AC0-9A67-E6E04FC73E17}" type="datetimeFigureOut">
              <a:rPr lang="en-AU" smtClean="0"/>
              <a:t>25/06/2025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1E2F3-3359-E79F-E0FB-855D5B56EF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64D5E-0627-2F76-AA78-5652EC845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34A26B-E0DE-47C6-99BC-AD0490332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106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connect.coliban.com.au/education-hub/recycled-water-quiz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kZ8m9-ayIME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connect.coliban.com.au/education-hub/recycled-water-qui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8075AF-6EE5-196F-A900-D26E2B20F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B71665-BCF5-CF12-A4D4-A30AE6F4A5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3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65334E-3EAE-34F1-48D5-A0F5E5FF5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C5DB94-F6E1-C10D-1948-94D84A0C57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5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BC66F5-A7A7-B03F-247E-B9DC8B9F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EC29C4-A742-A907-B578-EE02CD6E5A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4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72CF75-7A8E-4FED-4940-C28911455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5AEDE54E-CF75-D5B7-3A4B-2654A85CE1F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1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1F1353-FF19-8303-EEBE-888B3BB5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289896-2309-481D-4D62-14776C8CCB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20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5D0EB9-47E1-C3B3-F21D-B0693892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500D7B-5827-C532-9E32-05FA61ED04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50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17526B-EE0D-18AE-2C2F-DAEEE665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FC3E0E-F74E-0AA4-7FF0-895EFE23A9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6A2382-50C5-AB15-0FD0-69C7719A7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BAE88-1CF7-84E3-D76E-CA5AD974FC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03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EFB17A-817A-988A-B48E-B92A38216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A7F6C8-6AEE-C1ED-1FCA-4FC3CFB6BF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81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058F36-7120-7B82-60C4-0F2CD475E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2AF236-9045-78BA-16DF-60FC5FF993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09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18643A-F508-0FAF-D6B0-9576B7CB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0DA19F-BBBE-9C44-1BF8-EC092A398B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75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9CE24B-8125-307A-BD19-F57F4F228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F84DFA-2A00-C621-E4CF-72D8C2E1B2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56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B3118E-08B3-3979-11F6-1D78FA82E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F835D9-014F-4323-1369-D1EB30DF1C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33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001850-E81B-C48E-6720-A123E1BD9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3AE41E-9150-0A3B-37C3-2CB8B300C6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39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4A9EB1-8EAB-5C95-9055-BF520F004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08520A-0105-C804-6EBC-13DE9BCB1E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39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56BE7C-EB63-1329-93C8-F9801A96A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337022-612A-94EC-67E3-08BFBD7C34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91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6DD912-3478-F286-B9B3-0E984DB4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50EFCE9C-BE4A-42F8-81F2-E3B3860DA9D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4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BC9CF3-ADAF-DD79-B470-5D6013F17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31C312-C4C6-7643-9DDB-F031FE0EAE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52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9C4A5A-96FB-2932-BC9D-AE660E44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B5E17E-5A5F-D00C-1EA7-A232B1E25D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46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020ED6-5AEC-D52E-6C56-167D8FFC7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306210-AAE5-05A2-D37C-C7E1EA643C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28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5BBDFA-8DC8-3373-18FB-3564711E6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1A2866-EC7C-7AE2-768B-492BEC408D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19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43B933-DB48-8001-FA0A-E03613D58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88809B-8FAA-1B38-5A22-AAD55C85EC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5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966273-7602-1794-5C1C-0AB6B40C0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34C9E7-6632-E5F8-E543-3218E4C09F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6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BB2411-8F63-420C-070D-22B42E1A1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CA8D32-E806-DCEA-6B5C-38BD3B86D0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29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B97A00-197D-EF30-9CD4-4240C9ADC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421176-2869-FBB7-F97F-0150E2AF3F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38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F999C3-06BF-B6D8-9924-2F966363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C11A0A-C0F6-B796-E961-6D8B045EF6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027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203A33-50B3-46CB-90E2-01E4517B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0332D6BB-B01D-B803-E0EA-230C96E4097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Coliban Water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McDonald</dc:creator>
  <cp:lastModifiedBy>John McDonald</cp:lastModifiedBy>
  <cp:revision>3</cp:revision>
  <dcterms:created xsi:type="dcterms:W3CDTF">2025-06-25T01:42:37Z</dcterms:created>
  <dcterms:modified xsi:type="dcterms:W3CDTF">2025-06-25T01:55:53Z</dcterms:modified>
</cp:coreProperties>
</file>